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4" r:id="rId3"/>
    <p:sldId id="258" r:id="rId4"/>
    <p:sldId id="257" r:id="rId5"/>
    <p:sldId id="266" r:id="rId6"/>
    <p:sldId id="267" r:id="rId7"/>
    <p:sldId id="259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200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605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780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522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847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168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4682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62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969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951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64vt0vdD8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urtlediary.com/game/identify-linking-and-action-verbs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64vt0vdD84" TargetMode="External"/><Relationship Id="rId2" Type="http://schemas.openxmlformats.org/officeDocument/2006/relationships/hyperlink" Target="https://www.google.com/search?q=linking+verbs&amp;sxsrf=AOaemvJj1rKFOT5Pnb-7-cmH2U9k_M6UAg:1634359972380&amp;tbm=isch&amp;source=iu&amp;ictx=1&amp;fir=-hOBa6Bm32IFfM%252CsZ__qKv1vSVZ5M%252C_%253BxPGM6oEfBTXNMM%252CDQ2WZ8-GCLpdVM%252C_%253B8nDeURE9ti6KMM%252CyvfvA1lsWRIkiM%252C_%253BEsgrq-YQI0D9MM%252CHZz7WKqzBlFLJM%252C_%253BgJdN2oAj_geyaM%252Ci5tjPfh-ygLb2M%252C_%253B-x0GDdUjAeMo0M%252C-uEnQfGQhu-r3M%252C_&amp;vet=1&amp;usg=AI4_-kRP4O24nW7HxT6vlVx6bt6Qea-r7g&amp;sa=X&amp;ved=2ahUKEwiXntqskc7zAhW9SzABHf3mAo8Q_h16BAgOEAE#imgrc=xPGM6oEfBTXNMM&amp;imgdii=uLfHbFkwLfEKG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turtlediary.com/game/identify-linking-and-action-verb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C4E3E-557C-449F-99FD-B447FB8B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740" y="888473"/>
            <a:ext cx="5665258" cy="1978346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7030A0"/>
                </a:solidFill>
              </a:rPr>
              <a:t>GRAMMAR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r>
              <a:rPr lang="en-US" sz="5300">
                <a:solidFill>
                  <a:schemeClr val="accent2">
                    <a:lumMod val="75000"/>
                  </a:schemeClr>
                </a:solidFill>
              </a:rPr>
              <a:t>LINKING VERBS</a:t>
            </a:r>
            <a:endParaRPr lang="en-T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6486E-067D-4BE1-B1D0-54469813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4479" y="6359181"/>
            <a:ext cx="5066592" cy="174783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</a:rPr>
              <a:t>STANDARD FOUR DEPARTMENT</a:t>
            </a:r>
            <a:endParaRPr lang="en-TT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B375DCBD-BDB9-43B6-B978-6B92317A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" r="36978"/>
          <a:stretch/>
        </p:blipFill>
        <p:spPr>
          <a:xfrm>
            <a:off x="6824" y="10"/>
            <a:ext cx="56692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2838"/>
            <a:ext cx="3342291" cy="96087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974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2" name="Picture 4" descr="laptop wave">
            <a:extLst>
              <a:ext uri="{FF2B5EF4-FFF2-40B4-BE49-F238E27FC236}">
                <a16:creationId xmlns:a16="http://schemas.microsoft.com/office/drawing/2014/main" id="{09C95945-8F1B-4413-BA0E-3A8A9C53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24" y="256823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1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06F80-B257-49A0-A6D1-37DCCF4A8E80}"/>
              </a:ext>
            </a:extLst>
          </p:cNvPr>
          <p:cNvSpPr/>
          <p:nvPr/>
        </p:nvSpPr>
        <p:spPr>
          <a:xfrm>
            <a:off x="328221" y="383161"/>
            <a:ext cx="11492717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 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 linking verbs.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Differentiate between action verbs and linking verbs.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Identify linking verbs in sentences.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1" cap="none" spc="0" dirty="0">
                <a:ln w="0"/>
                <a:solidFill>
                  <a:srgbClr val="00B050"/>
                </a:solidFill>
              </a:rPr>
              <a:t>INSTRUCTIONS 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Copy slides 4 and 5 into your notebooks.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dream team">
            <a:extLst>
              <a:ext uri="{FF2B5EF4-FFF2-40B4-BE49-F238E27FC236}">
                <a16:creationId xmlns:a16="http://schemas.microsoft.com/office/drawing/2014/main" id="{F36445CE-9FAE-4212-B94A-94166972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04" y="256178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49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06F80-B257-49A0-A6D1-37DCCF4A8E80}"/>
              </a:ext>
            </a:extLst>
          </p:cNvPr>
          <p:cNvSpPr/>
          <p:nvPr/>
        </p:nvSpPr>
        <p:spPr>
          <a:xfrm>
            <a:off x="447492" y="655478"/>
            <a:ext cx="1149271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the link below to watch a short introductory video about linking verbs. 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Linking Verbs | Award Winning Linking Verb Teaching Video | Parts of Speech | What is a Linking Verb - YouTube</a:t>
            </a:r>
            <a:endParaRPr lang="en-US" sz="28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laptop teaching">
            <a:extLst>
              <a:ext uri="{FF2B5EF4-FFF2-40B4-BE49-F238E27FC236}">
                <a16:creationId xmlns:a16="http://schemas.microsoft.com/office/drawing/2014/main" id="{8C027F8A-D830-428D-B686-9B875D89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05" y="2557298"/>
            <a:ext cx="4114105" cy="41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17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06F80-B257-49A0-A6D1-37DCCF4A8E80}"/>
              </a:ext>
            </a:extLst>
          </p:cNvPr>
          <p:cNvSpPr/>
          <p:nvPr/>
        </p:nvSpPr>
        <p:spPr>
          <a:xfrm>
            <a:off x="119269" y="92766"/>
            <a:ext cx="11492717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100" b="0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Mary, Queen of Peace, pray for us. </a:t>
            </a: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Sacred Heart Girls’ R.C. School </a:t>
            </a:r>
          </a:p>
          <a:p>
            <a:r>
              <a:rPr lang="en-US" sz="21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18</a:t>
            </a:r>
            <a:r>
              <a:rPr lang="en-US" sz="2100" b="0" cap="none" spc="0" baseline="30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1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October, 2021. </a:t>
            </a: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  <a:p>
            <a:r>
              <a:rPr lang="en-US" sz="2100" b="1" i="1" dirty="0">
                <a:ln w="0"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Verbs</a:t>
            </a:r>
            <a:endParaRPr lang="en-US" sz="2100" b="1" i="1" cap="none" spc="0" dirty="0">
              <a:ln w="0"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100" b="0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ction verbs </a:t>
            </a:r>
            <a:r>
              <a:rPr lang="en-US" sz="21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action or movement for nouns, such as characters or objects.  Most action verbs show action that can be seen. However, s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ome action verbs such as </a:t>
            </a:r>
            <a:r>
              <a:rPr lang="en-US" sz="21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sz="21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1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cannot be seen. </a:t>
            </a:r>
            <a:endParaRPr lang="en-US" sz="21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 bird </a:t>
            </a:r>
            <a:r>
              <a:rPr lang="en-US" sz="21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flies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over our house each morning. </a:t>
            </a:r>
          </a:p>
          <a:p>
            <a:r>
              <a:rPr lang="en-US" sz="21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100" b="1" i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thinks</a:t>
            </a:r>
            <a:r>
              <a:rPr lang="en-US" sz="21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the coolest child in her class.</a:t>
            </a:r>
          </a:p>
          <a:p>
            <a:endParaRPr lang="en-US" sz="21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21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verbs </a:t>
            </a:r>
            <a:r>
              <a:rPr lang="en-US" sz="2100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do not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show action. Linking verbs connect </a:t>
            </a:r>
            <a:r>
              <a:rPr lang="en-US" sz="21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who or what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 sentence is about to other information in the sentence. In other words, </a:t>
            </a:r>
            <a:r>
              <a:rPr lang="en-US" sz="2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linking verbs connect the subject of the sentence to the predicate </a:t>
            </a:r>
            <a:r>
              <a:rPr lang="en-US" sz="2100" b="1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2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showing action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100" b="1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Judy </a:t>
            </a:r>
            <a:r>
              <a:rPr lang="en-US" sz="21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quite content with her grade. </a:t>
            </a: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1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downcast because of the accident. </a:t>
            </a:r>
          </a:p>
          <a:p>
            <a:endParaRPr lang="en-US" sz="21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Some common linking verbs are: </a:t>
            </a:r>
            <a:r>
              <a:rPr lang="en-US" sz="21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is, am, are, was, were, be, been, being, seem, become, feel, appear</a:t>
            </a:r>
          </a:p>
          <a:p>
            <a:endParaRPr lang="en-US" sz="2100" b="1" i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78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06F80-B257-49A0-A6D1-37DCCF4A8E80}"/>
              </a:ext>
            </a:extLst>
          </p:cNvPr>
          <p:cNvSpPr/>
          <p:nvPr/>
        </p:nvSpPr>
        <p:spPr>
          <a:xfrm>
            <a:off x="0" y="0"/>
            <a:ext cx="11492717" cy="68388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i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practise!</a:t>
            </a:r>
          </a:p>
          <a:p>
            <a:endParaRPr lang="en-US" sz="105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 the verb in each sentence. Then, state whether the verb is a linking verb or an action verb. The first two sentences are done for you. </a:t>
            </a:r>
          </a:p>
          <a:p>
            <a:endParaRPr lang="en-US" sz="1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dog’s fur smells bad all the time!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children in the park today.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clothes in that pile were extremely dirty.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Ria and I play Roblox on evenings. </a:t>
            </a:r>
            <a:endParaRPr lang="en-US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that Jack’s computer is faster than his tablet?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key to the secret tunnel broke in half.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that Mathematics became more difficult in Standard Four?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rode our bikes through the park before the pandemic.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Sean checked the clock every few minutes.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doorbell rang loudly.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That bookbag appears too heavy for you.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jeans are too small for me.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941CCF-5903-4F7B-92C9-35DB3635B5FC}"/>
              </a:ext>
            </a:extLst>
          </p:cNvPr>
          <p:cNvCxnSpPr>
            <a:cxnSpLocks/>
          </p:cNvCxnSpPr>
          <p:nvPr/>
        </p:nvCxnSpPr>
        <p:spPr>
          <a:xfrm>
            <a:off x="1828800" y="1643270"/>
            <a:ext cx="5963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E18802-2450-4B1D-926C-6186C6503A75}"/>
              </a:ext>
            </a:extLst>
          </p:cNvPr>
          <p:cNvCxnSpPr>
            <a:cxnSpLocks/>
          </p:cNvCxnSpPr>
          <p:nvPr/>
        </p:nvCxnSpPr>
        <p:spPr>
          <a:xfrm>
            <a:off x="1080052" y="2126974"/>
            <a:ext cx="298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D9D2AB-1666-47E6-B9E6-25C38E8A893E}"/>
              </a:ext>
            </a:extLst>
          </p:cNvPr>
          <p:cNvSpPr/>
          <p:nvPr/>
        </p:nvSpPr>
        <p:spPr>
          <a:xfrm>
            <a:off x="4141619" y="1287623"/>
            <a:ext cx="1954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i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ction verb</a:t>
            </a:r>
            <a:endParaRPr lang="en-TT" sz="2400" b="0" i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43CA6E-99FC-4F8A-B54F-5C98F2CF1FC5}"/>
              </a:ext>
            </a:extLst>
          </p:cNvPr>
          <p:cNvSpPr/>
          <p:nvPr/>
        </p:nvSpPr>
        <p:spPr>
          <a:xfrm>
            <a:off x="4609349" y="1749288"/>
            <a:ext cx="20393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i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linking verb</a:t>
            </a:r>
            <a:endParaRPr lang="en-TT" sz="2400" b="0" i="1" cap="none" spc="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2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06F80-B257-49A0-A6D1-37DCCF4A8E80}"/>
              </a:ext>
            </a:extLst>
          </p:cNvPr>
          <p:cNvSpPr/>
          <p:nvPr/>
        </p:nvSpPr>
        <p:spPr>
          <a:xfrm>
            <a:off x="73329" y="87671"/>
            <a:ext cx="11492717" cy="65710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b="1" i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really understand linking verbs? </a:t>
            </a:r>
            <a:r>
              <a:rPr lang="en-US" sz="2400" b="1" i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see!</a:t>
            </a:r>
          </a:p>
          <a:p>
            <a:endParaRPr lang="en-US" sz="21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THE TEACHER SOLVE THE FOLLOWING.</a:t>
            </a:r>
            <a:endParaRPr lang="en-US" sz="21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Last week, we looked at helping verbs. </a:t>
            </a:r>
          </a:p>
          <a:p>
            <a:r>
              <a:rPr lang="en-US" sz="210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a </a:t>
            </a:r>
            <a:r>
              <a:rPr lang="en-US" sz="2100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helping verb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and a linking verb? </a:t>
            </a:r>
            <a:endParaRPr lang="en-US" sz="2100" b="1" i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Can the words “</a:t>
            </a:r>
            <a:r>
              <a:rPr lang="en-US" sz="21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lang="en-US" sz="21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” both be helping verbs </a:t>
            </a:r>
            <a:r>
              <a:rPr lang="en-US" sz="2100" b="1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linking verbs? </a:t>
            </a:r>
            <a:r>
              <a:rPr lang="en-US" sz="2100" b="1" i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Help! </a:t>
            </a:r>
          </a:p>
          <a:p>
            <a:endParaRPr lang="en-US" sz="21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b="1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b="1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 helping verb or an "auxiliary verb" is a verb that is used </a:t>
            </a:r>
            <a:r>
              <a:rPr lang="en-US" sz="2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the main verb of the sentence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to express the action. </a:t>
            </a:r>
          </a:p>
          <a:p>
            <a:r>
              <a:rPr lang="en-US" sz="2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1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eating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ice cream. – </a:t>
            </a:r>
            <a:r>
              <a:rPr lang="en-US" sz="21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 verb phrased is “am eating”. The helping verb is “am”. </a:t>
            </a:r>
          </a:p>
          <a:p>
            <a:endParaRPr lang="en-US" sz="21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A linking verb is a verb that connects the subject with the rest of the sentence. The linking verb is not attached to any main verb. </a:t>
            </a:r>
          </a:p>
          <a:p>
            <a:r>
              <a:rPr lang="en-US" sz="21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1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as cold as ice. – The linking verb is “am”.</a:t>
            </a:r>
          </a:p>
          <a:p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6A1CDF58-BE13-4BD4-A50E-F323751E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40" y="0"/>
            <a:ext cx="3342631" cy="33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B0DDD3-42D8-4101-AD0D-B6EA3059B633}"/>
              </a:ext>
            </a:extLst>
          </p:cNvPr>
          <p:cNvSpPr/>
          <p:nvPr/>
        </p:nvSpPr>
        <p:spPr>
          <a:xfrm>
            <a:off x="162618" y="2849966"/>
            <a:ext cx="3309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NOTE </a:t>
            </a:r>
            <a:r>
              <a:rPr lang="en-US" sz="2800" b="1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8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TT" sz="2800" b="1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ED42B-531B-43B1-9ED2-522ADCEB9C9A}"/>
              </a:ext>
            </a:extLst>
          </p:cNvPr>
          <p:cNvSpPr/>
          <p:nvPr/>
        </p:nvSpPr>
        <p:spPr>
          <a:xfrm>
            <a:off x="-1317975" y="0"/>
            <a:ext cx="6801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 DISCUSSION </a:t>
            </a:r>
            <a:endParaRPr lang="en-TT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BB947-23C7-4371-A623-5B72F1566E5C}"/>
              </a:ext>
            </a:extLst>
          </p:cNvPr>
          <p:cNvSpPr/>
          <p:nvPr/>
        </p:nvSpPr>
        <p:spPr>
          <a:xfrm>
            <a:off x="162618" y="2850900"/>
            <a:ext cx="3196741" cy="5222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17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06F80-B257-49A0-A6D1-37DCCF4A8E80}"/>
              </a:ext>
            </a:extLst>
          </p:cNvPr>
          <p:cNvSpPr/>
          <p:nvPr/>
        </p:nvSpPr>
        <p:spPr>
          <a:xfrm>
            <a:off x="4224360" y="80"/>
            <a:ext cx="39389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Recap!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55F8DC-044F-4063-B95A-32D4B7CA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2522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DEFBB3F5-0895-4663-ACA7-0FC2BA789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9" t="2509" r="2314" b="2133"/>
          <a:stretch/>
        </p:blipFill>
        <p:spPr>
          <a:xfrm>
            <a:off x="2090277" y="901963"/>
            <a:ext cx="7782591" cy="5810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862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7D0DA-C067-466E-AEFD-5BDC36F81A5F}"/>
              </a:ext>
            </a:extLst>
          </p:cNvPr>
          <p:cNvSpPr txBox="1"/>
          <p:nvPr/>
        </p:nvSpPr>
        <p:spPr>
          <a:xfrm>
            <a:off x="1058631" y="2666664"/>
            <a:ext cx="10392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Identifying Linking and Action Verbs | Verb Games | Turtle Diary</a:t>
            </a:r>
            <a:endParaRPr lang="en-TT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BAB34-297B-4FEF-BB3C-E4C186BF94B2}"/>
              </a:ext>
            </a:extLst>
          </p:cNvPr>
          <p:cNvSpPr/>
          <p:nvPr/>
        </p:nvSpPr>
        <p:spPr>
          <a:xfrm>
            <a:off x="899605" y="381000"/>
            <a:ext cx="103927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i="1" dirty="0">
                <a:ln w="0"/>
                <a:solidFill>
                  <a:srgbClr val="C00000"/>
                </a:solidFill>
              </a:rPr>
              <a:t>Click on the link below to play a game when you have completed your work!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B1122-D30C-4894-A1D7-62D88D26DCDC}"/>
              </a:ext>
            </a:extLst>
          </p:cNvPr>
          <p:cNvSpPr/>
          <p:nvPr/>
        </p:nvSpPr>
        <p:spPr>
          <a:xfrm>
            <a:off x="3164901" y="89327"/>
            <a:ext cx="5544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REWARD TIME! </a:t>
            </a:r>
            <a:endParaRPr lang="en-T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well done">
            <a:extLst>
              <a:ext uri="{FF2B5EF4-FFF2-40B4-BE49-F238E27FC236}">
                <a16:creationId xmlns:a16="http://schemas.microsoft.com/office/drawing/2014/main" id="{13E3ABBD-C072-4F45-8C08-FCAC7893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55" y="3206562"/>
            <a:ext cx="3651438" cy="36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05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D06F80-B257-49A0-A6D1-37DCCF4A8E80}"/>
              </a:ext>
            </a:extLst>
          </p:cNvPr>
          <p:cNvSpPr/>
          <p:nvPr/>
        </p:nvSpPr>
        <p:spPr>
          <a:xfrm>
            <a:off x="442407" y="383160"/>
            <a:ext cx="11492717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TT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linking verbs - Google Search</a:t>
            </a:r>
            <a:endParaRPr lang="en-TT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Linking Verbs | Award Winning Linking Verb Teaching Video | Parts of Speech | What is a Linking Verb – YouTube</a:t>
            </a:r>
            <a:endParaRPr lang="en-US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Identifying Linking and Action Verbs | Verb Games | Turtle Diary</a:t>
            </a:r>
            <a:endParaRPr lang="en-TT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thank you basket">
            <a:extLst>
              <a:ext uri="{FF2B5EF4-FFF2-40B4-BE49-F238E27FC236}">
                <a16:creationId xmlns:a16="http://schemas.microsoft.com/office/drawing/2014/main" id="{B018C8F2-74B6-408A-808A-913CC25C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51" y="325630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33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ca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639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Avenir Next LT Pro Light</vt:lpstr>
      <vt:lpstr>Georgia Pro Semibold</vt:lpstr>
      <vt:lpstr>Times New Roman</vt:lpstr>
      <vt:lpstr>Wingdings</vt:lpstr>
      <vt:lpstr>RocaVTI</vt:lpstr>
      <vt:lpstr>GRAMMAR   LINKING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  LINKING VERBS</dc:title>
  <dc:creator>Tenisha Fisher</dc:creator>
  <cp:lastModifiedBy>Tenisha Fisher</cp:lastModifiedBy>
  <cp:revision>1</cp:revision>
  <dcterms:created xsi:type="dcterms:W3CDTF">2021-10-16T04:58:13Z</dcterms:created>
  <dcterms:modified xsi:type="dcterms:W3CDTF">2021-10-16T06:44:57Z</dcterms:modified>
</cp:coreProperties>
</file>